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gif" ContentType="image/gif"/>
  <Override PartName="/ppt/slideLayouts/slideLayout9.xml" ContentType="application/vnd.openxmlformats-officedocument.presentationml.slideLayout+xml"/>
  <Default Extension="jpeg" ContentType="image/jpeg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slideshow.main+xml"/>
  <Default Extension="bin" ContentType="application/vnd.openxmlformats-officedocument.presentationml.printerSettings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1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742F52CC-EC14-D84C-A796-2D09EE496036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631571F0-E38B-804C-B1B2-291E5F78C4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Buy Fresh, Buy Local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Sam Lynch</a:t>
            </a:r>
            <a:endParaRPr lang="en-US" dirty="0"/>
          </a:p>
        </p:txBody>
      </p:sp>
      <p:pic>
        <p:nvPicPr>
          <p:cNvPr id="7" name="Picture Placeholder 6" descr="pfi_1.gif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-7515" r="-7515"/>
          <a:stretch>
            <a:fillRect/>
          </a:stretch>
        </p:blipFill>
        <p:spPr>
          <a:xfrm rot="504148">
            <a:off x="4469443" y="378668"/>
            <a:ext cx="4455983" cy="3318917"/>
          </a:xfr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Top 3 Reasons to Buy Fresh and Local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5173" y="2195421"/>
            <a:ext cx="79105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It increases market access, sales volume, and net income of local producers.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It reduces carbon emissions created by transporting food over long distances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Local food is fresh so it tastes fresher and better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Get Started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5173" y="2195421"/>
            <a:ext cx="79105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Visit your local farmers market and get   to know the vendors.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Decide what is local to you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Start a garden, it doesn’t get more local than your own backyard!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For interesting reading and inspiration to buying fresh and local, read Animal, Vegetable, Miracle by Barbara Kingsolver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</a:majorFont>
      <a:minorFont>
        <a:latin typeface="Book Antiqua"/>
        <a:ea typeface=""/>
        <a:cs typeface=""/>
        <a:font script="Jpan" typeface="ＭＳ 明朝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1</TotalTime>
  <Words>112</Words>
  <Application>Microsoft Macintosh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Habitat</vt:lpstr>
      <vt:lpstr>Buy Fresh, Buy Local</vt:lpstr>
      <vt:lpstr>Top 3 Reasons to Buy Fresh and Local</vt:lpstr>
      <vt:lpstr>How to Get Started</vt:lpstr>
    </vt:vector>
  </TitlesOfParts>
  <Company>Charles City Community School District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Buy Fresh, Buy Local</dc:title>
  <dc:creator>Technology Coordinator</dc:creator>
  <cp:lastModifiedBy>Technology Coordinator</cp:lastModifiedBy>
  <cp:revision>1</cp:revision>
  <dcterms:created xsi:type="dcterms:W3CDTF">2010-03-08T17:24:13Z</dcterms:created>
  <dcterms:modified xsi:type="dcterms:W3CDTF">2010-03-08T17:25:14Z</dcterms:modified>
</cp:coreProperties>
</file>